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437" r:id="rId3"/>
    <p:sldId id="468" r:id="rId4"/>
    <p:sldId id="469" r:id="rId5"/>
    <p:sldId id="470" r:id="rId6"/>
    <p:sldId id="471"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68"/>
            <p14:sldId id="469"/>
            <p14:sldId id="470"/>
            <p14:sldId id="471"/>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7</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I</a:t>
            </a:r>
            <a:br>
              <a:rPr lang="en-US" b="1" dirty="0" smtClean="0">
                <a:solidFill>
                  <a:srgbClr val="C00000"/>
                </a:solidFill>
              </a:rPr>
            </a:br>
            <a:r>
              <a:rPr lang="en-US" dirty="0"/>
              <a:t> </a:t>
            </a:r>
            <a:r>
              <a:rPr lang="en-US" dirty="0"/>
              <a:t>The changing nature of Software </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changing nature of Software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416320"/>
          </a:xfrm>
          <a:prstGeom prst="rect">
            <a:avLst/>
          </a:prstGeom>
        </p:spPr>
        <p:txBody>
          <a:bodyPr wrap="square">
            <a:spAutoFit/>
          </a:bodyPr>
          <a:lstStyle/>
          <a:p>
            <a:pPr algn="just"/>
            <a:r>
              <a:rPr lang="en-US" sz="2400" dirty="0"/>
              <a:t>Nowadays, seven broad categories of computer software present continuing challenges for software engineers. Which is given below:</a:t>
            </a:r>
          </a:p>
          <a:p>
            <a:pPr algn="just"/>
            <a:r>
              <a:rPr lang="en-US" sz="2400" b="1" dirty="0" smtClean="0"/>
              <a:t>System </a:t>
            </a:r>
            <a:r>
              <a:rPr lang="en-US" sz="2400" b="1" dirty="0"/>
              <a:t>Software: </a:t>
            </a:r>
            <a:r>
              <a:rPr lang="en-US" sz="2400" dirty="0"/>
              <a:t>System software is a collection of programs that are written to service other programs. Some system software processes complex but determinate, information structures. Other system application processes largely indeterminate data. Sometimes when, the system software area is characterized by the heavy interaction with computer hardware that requires scheduling, resource sharing, and sophisticated process management</a:t>
            </a:r>
            <a:r>
              <a:rPr lang="en-US" sz="2400" dirty="0" smtClean="0"/>
              <a:t>.</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changing nature of Software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2308324"/>
          </a:xfrm>
          <a:prstGeom prst="rect">
            <a:avLst/>
          </a:prstGeom>
        </p:spPr>
        <p:txBody>
          <a:bodyPr wrap="square">
            <a:spAutoFit/>
          </a:bodyPr>
          <a:lstStyle/>
          <a:p>
            <a:pPr algn="just"/>
            <a:r>
              <a:rPr lang="en-US" sz="2400" b="1" dirty="0"/>
              <a:t>Application Software: </a:t>
            </a:r>
            <a:r>
              <a:rPr lang="en-US" sz="2400" dirty="0"/>
              <a:t>Application software is defined as programs that solve a specific business need. Application in this area processes business or technical data in a way that facilitates business operation or management technical decision-making. In addition to conventional data processing applications, application software is used to control business functions in real-time.</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41507309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changing nature of Software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524315"/>
          </a:xfrm>
          <a:prstGeom prst="rect">
            <a:avLst/>
          </a:prstGeom>
        </p:spPr>
        <p:txBody>
          <a:bodyPr wrap="square">
            <a:spAutoFit/>
          </a:bodyPr>
          <a:lstStyle/>
          <a:p>
            <a:pPr algn="just"/>
            <a:r>
              <a:rPr lang="en-US" sz="2400" b="1" dirty="0"/>
              <a:t>Engineering and Scientific Software: </a:t>
            </a:r>
            <a:r>
              <a:rPr lang="en-US" sz="2400" dirty="0"/>
              <a:t>This software is used to facilitate the engineering function and task. however modern applications within the engineering and scientific area are moving away from conventional numerical algorithms. Computer-aided design, system simulation, and other interactive applications have begun to take a real-time and even system software characteristic</a:t>
            </a:r>
            <a:r>
              <a:rPr lang="en-US" sz="2400" dirty="0" smtClean="0"/>
              <a:t>.</a:t>
            </a:r>
          </a:p>
          <a:p>
            <a:pPr algn="just"/>
            <a:endParaRPr lang="en-US" sz="2400" dirty="0"/>
          </a:p>
          <a:p>
            <a:pPr algn="just"/>
            <a:r>
              <a:rPr lang="en-US" sz="2400" b="1" dirty="0"/>
              <a:t>Embedded Software: </a:t>
            </a:r>
            <a:r>
              <a:rPr lang="en-US" sz="2400" dirty="0"/>
              <a:t>Embedded software resides within the system or product and is used to implement and control features and functions for the end-user and for the system itself. Embedded software can perform limited and esoteric functions or provide significant function and control capability.</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0436669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changing nature of Software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93647"/>
          </a:xfrm>
          <a:prstGeom prst="rect">
            <a:avLst/>
          </a:prstGeom>
        </p:spPr>
        <p:txBody>
          <a:bodyPr wrap="square">
            <a:spAutoFit/>
          </a:bodyPr>
          <a:lstStyle/>
          <a:p>
            <a:pPr algn="just"/>
            <a:r>
              <a:rPr lang="en-US" sz="2400" b="1" dirty="0"/>
              <a:t>Product-line Software: </a:t>
            </a:r>
            <a:r>
              <a:rPr lang="en-US" sz="2400" dirty="0"/>
              <a:t>Designed to provide a specific capability for use by many customers, product-line software can focus on the limited and esoteric marketplace or address the mass consumer market</a:t>
            </a:r>
            <a:r>
              <a:rPr lang="en-US" sz="2400" dirty="0" smtClean="0"/>
              <a:t>.</a:t>
            </a:r>
          </a:p>
          <a:p>
            <a:pPr algn="just"/>
            <a:endParaRPr lang="en-US" sz="2400" dirty="0"/>
          </a:p>
          <a:p>
            <a:pPr algn="just"/>
            <a:r>
              <a:rPr lang="en-US" sz="2400" b="1" dirty="0"/>
              <a:t>Web Application: </a:t>
            </a:r>
            <a:r>
              <a:rPr lang="en-US" sz="2400" dirty="0"/>
              <a:t>It is a client-server computer program that the client runs on the web browser. In their simplest form, Web apps can be little more than a set of linked hypertext files that present information using text and limited graphics. However, as e-commerce and B2B applications grow in importance. Web apps are evolving into a sophisticated computing environment that not only provides a standalone feature, computing function, and content to the end user.</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37416913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changing nature of Software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2308324"/>
          </a:xfrm>
          <a:prstGeom prst="rect">
            <a:avLst/>
          </a:prstGeom>
        </p:spPr>
        <p:txBody>
          <a:bodyPr wrap="square">
            <a:spAutoFit/>
          </a:bodyPr>
          <a:lstStyle/>
          <a:p>
            <a:pPr algn="just"/>
            <a:r>
              <a:rPr lang="en-US" sz="2400" b="1" dirty="0"/>
              <a:t>Artificial Intelligence Software: </a:t>
            </a:r>
            <a:r>
              <a:rPr lang="en-US" sz="2400" dirty="0"/>
              <a:t>Artificial intelligence software makes use of a </a:t>
            </a:r>
            <a:r>
              <a:rPr lang="en-US" sz="2400" dirty="0" smtClean="0"/>
              <a:t>non numerical </a:t>
            </a:r>
            <a:r>
              <a:rPr lang="en-US" sz="2400" dirty="0"/>
              <a:t>algorithm to solve a complex problem that is not amenable to computation or straightforward analysis. Applications within this area include robotics, expert systems, pattern recognition, artificial neural networks, theorem proving, and game playing.</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22139936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511</Words>
  <Application>Microsoft Office PowerPoint</Application>
  <PresentationFormat>On-screen Show (4:3)</PresentationFormat>
  <Paragraphs>34</Paragraphs>
  <Slides>7</Slides>
  <Notes>1</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Algerian</vt:lpstr>
      <vt:lpstr>Arial</vt:lpstr>
      <vt:lpstr>Calibri</vt:lpstr>
      <vt:lpstr>Times New Roman</vt:lpstr>
      <vt:lpstr>Office Theme</vt:lpstr>
      <vt:lpstr>DR SNSRCAS, CBE  Software Engineering 21UCA408  II BCA B UNIT I  The changing nature of Software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257</cp:revision>
  <dcterms:created xsi:type="dcterms:W3CDTF">2006-08-16T00:00:00Z</dcterms:created>
  <dcterms:modified xsi:type="dcterms:W3CDTF">2024-01-28T11:48:47Z</dcterms:modified>
</cp:coreProperties>
</file>